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4" r:id="rId8"/>
    <p:sldId id="265" r:id="rId9"/>
    <p:sldId id="263" r:id="rId10"/>
    <p:sldId id="261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470025"/>
          </a:xfr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CO" sz="7200" dirty="0" smtClean="0">
                <a:latin typeface="Algerian" pitchFamily="82" charset="0"/>
              </a:rPr>
              <a:t>SEGURIDAD</a:t>
            </a:r>
            <a:endParaRPr lang="es-CO" sz="7200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76872"/>
            <a:ext cx="4896544" cy="3600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Intercalar"/>
          <p:cNvSpPr/>
          <p:nvPr/>
        </p:nvSpPr>
        <p:spPr>
          <a:xfrm rot="16200000">
            <a:off x="4307396" y="2286221"/>
            <a:ext cx="457200" cy="7848872"/>
          </a:xfrm>
          <a:prstGeom prst="flowChartCollate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311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CO" sz="6600" b="1" dirty="0"/>
              <a:t>SEGURIDAD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</a:t>
            </a:r>
            <a:r>
              <a:rPr lang="es-CO" dirty="0"/>
              <a:t>usted ha puesto su fe en Cristo solamente y si muriera esta noche, ¿está seguro que iría al </a:t>
            </a:r>
            <a:r>
              <a:rPr lang="es-CO" dirty="0" smtClean="0"/>
              <a:t>cielo cuando Cristo venga? </a:t>
            </a:r>
            <a:endParaRPr lang="es-CO" dirty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Jesús </a:t>
            </a:r>
            <a:r>
              <a:rPr lang="es-CO" dirty="0"/>
              <a:t>dijo: </a:t>
            </a:r>
          </a:p>
          <a:p>
            <a:pPr marL="0" indent="0" algn="ctr">
              <a:buNone/>
            </a:pPr>
            <a:r>
              <a:rPr lang="es-CO" b="1" dirty="0"/>
              <a:t>De cierto, de cierto os digo: El que oye mi palabra, y cree al que me envió, tiene vida eterna: y no vendrá a condenación, mas ha pasado de muerte a vida.</a:t>
            </a:r>
            <a:r>
              <a:rPr lang="es-CO" dirty="0"/>
              <a:t> </a:t>
            </a:r>
          </a:p>
          <a:p>
            <a:pPr marL="0" indent="0" algn="ctr">
              <a:buNone/>
            </a:pPr>
            <a:r>
              <a:rPr lang="es-CO" sz="4700" u="sng" dirty="0">
                <a:solidFill>
                  <a:srgbClr val="FF0000"/>
                </a:solidFill>
              </a:rPr>
              <a:t>Juan </a:t>
            </a:r>
            <a:r>
              <a:rPr lang="es-CO" sz="4700" u="sng" dirty="0" smtClean="0">
                <a:solidFill>
                  <a:srgbClr val="FF0000"/>
                </a:solidFill>
              </a:rPr>
              <a:t>5:24</a:t>
            </a:r>
            <a:endParaRPr lang="es-CO" sz="4700" dirty="0"/>
          </a:p>
        </p:txBody>
      </p:sp>
    </p:spTree>
    <p:extLst>
      <p:ext uri="{BB962C8B-B14F-4D97-AF65-F5344CB8AC3E}">
        <p14:creationId xmlns:p14="http://schemas.microsoft.com/office/powerpoint/2010/main" val="358233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200799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663181"/>
              </p:ext>
            </p:extLst>
          </p:nvPr>
        </p:nvGraphicFramePr>
        <p:xfrm>
          <a:off x="786384" y="332657"/>
          <a:ext cx="7571232" cy="6250042"/>
        </p:xfrm>
        <a:graphic>
          <a:graphicData uri="http://schemas.openxmlformats.org/drawingml/2006/table">
            <a:tbl>
              <a:tblPr/>
              <a:tblGrid>
                <a:gridCol w="3785616"/>
                <a:gridCol w="3785616"/>
              </a:tblGrid>
              <a:tr h="1006910">
                <a:tc>
                  <a:txBody>
                    <a:bodyPr/>
                    <a:lstStyle/>
                    <a:p>
                      <a:r>
                        <a:rPr lang="es-CO" sz="2400" dirty="0"/>
                        <a:t>De cierto, de cierto os digo . . 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¿Estaba Jesús seguro de lo que hablaba?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215492">
                <a:tc>
                  <a:txBody>
                    <a:bodyPr/>
                    <a:lstStyle/>
                    <a:p>
                      <a:r>
                        <a:rPr lang="es-CO" sz="2400" dirty="0"/>
                        <a:t>El que oye mi palabra . . 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¿Ha oído las palabras de Jesús en las páginas de este libro?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006910">
                <a:tc>
                  <a:txBody>
                    <a:bodyPr/>
                    <a:lstStyle/>
                    <a:p>
                      <a:r>
                        <a:rPr lang="es-CO" sz="2400" dirty="0"/>
                        <a:t>Y cree al que me envió . . 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¿Cree usted que Dios mandó a Jesús a morir en su lugar?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006910">
                <a:tc>
                  <a:txBody>
                    <a:bodyPr/>
                    <a:lstStyle/>
                    <a:p>
                      <a:r>
                        <a:rPr lang="es-CO" sz="2400" dirty="0"/>
                        <a:t>Tiene vida eterna . . 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¿Dice esto que la recibirá más tarde o que ya la tiene?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006910">
                <a:tc>
                  <a:txBody>
                    <a:bodyPr/>
                    <a:lstStyle/>
                    <a:p>
                      <a:r>
                        <a:rPr lang="es-CO" sz="2400" dirty="0"/>
                        <a:t>Y no vendrá a condenación . . 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¿Dice la Biblia que “tal ves no” o “no vendrá?”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006910">
                <a:tc>
                  <a:txBody>
                    <a:bodyPr/>
                    <a:lstStyle/>
                    <a:p>
                      <a:r>
                        <a:rPr lang="es-CO" sz="2400" dirty="0"/>
                        <a:t>Mas ha pasado de muerte a vida.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2400" dirty="0"/>
                        <a:t>¿En qué momento pasa uno de muerte a vida?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2 Cerrar llave"/>
          <p:cNvSpPr/>
          <p:nvPr/>
        </p:nvSpPr>
        <p:spPr>
          <a:xfrm>
            <a:off x="8574160" y="332656"/>
            <a:ext cx="227456" cy="62646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Abrir llave"/>
          <p:cNvSpPr/>
          <p:nvPr/>
        </p:nvSpPr>
        <p:spPr>
          <a:xfrm>
            <a:off x="267251" y="332169"/>
            <a:ext cx="443480" cy="626469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201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3600" b="1" dirty="0"/>
              <a:t>Según este versículo, ¿cómo puede usted estar seguro de que en realidad es salvo?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4100" b="1" dirty="0" smtClean="0"/>
              <a:t>Para saberlo, usted lo debe demostrar a través de cuatro puntos: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600" b="1" dirty="0" smtClean="0"/>
              <a:t>1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Puede </a:t>
            </a:r>
            <a:r>
              <a:rPr lang="es-CO" dirty="0">
                <a:solidFill>
                  <a:srgbClr val="FF0000"/>
                </a:solidFill>
              </a:rPr>
              <a:t>estar seguro de que es salvo si empieza a ver cambios en su vida, mostrando que Dios está en su vida. </a:t>
            </a:r>
          </a:p>
          <a:p>
            <a:pPr marL="0" indent="0">
              <a:buNone/>
            </a:pPr>
            <a:r>
              <a:rPr lang="es-CO" sz="3600" b="1" dirty="0" smtClean="0"/>
              <a:t>2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Puede </a:t>
            </a:r>
            <a:r>
              <a:rPr lang="es-CO" dirty="0">
                <a:solidFill>
                  <a:srgbClr val="FF0000"/>
                </a:solidFill>
              </a:rPr>
              <a:t>estar seguro de que es salvo si después de muchos años todavía anda con Cristo. </a:t>
            </a:r>
          </a:p>
          <a:p>
            <a:pPr marL="0" indent="0">
              <a:buNone/>
            </a:pPr>
            <a:r>
              <a:rPr lang="es-CO" sz="3600" b="1" dirty="0" smtClean="0"/>
              <a:t>3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Puede </a:t>
            </a:r>
            <a:r>
              <a:rPr lang="es-CO" dirty="0">
                <a:solidFill>
                  <a:srgbClr val="FF0000"/>
                </a:solidFill>
              </a:rPr>
              <a:t>estar seguro de que es salvo si se manifiestan los frutos del Espíritu en su vida. </a:t>
            </a:r>
          </a:p>
          <a:p>
            <a:pPr marL="0" indent="0">
              <a:buNone/>
            </a:pPr>
            <a:r>
              <a:rPr lang="es-CO" sz="3600" b="1" dirty="0" smtClean="0"/>
              <a:t>4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Puede </a:t>
            </a:r>
            <a:r>
              <a:rPr lang="es-CO" dirty="0">
                <a:solidFill>
                  <a:srgbClr val="FF0000"/>
                </a:solidFill>
              </a:rPr>
              <a:t>estar seguro de que es salvo si oyó el evangelio y lo creyó. </a:t>
            </a:r>
            <a:br>
              <a:rPr lang="es-CO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600" b="1" u="sng" dirty="0"/>
              <a:t>(Véase 1 Juan 5:10-13)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3647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En este proceso no hay tiempo tara descansar, por que fracasas. </a:t>
            </a:r>
            <a:endParaRPr lang="es-CO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66079"/>
            <a:ext cx="2592288" cy="3318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66080"/>
            <a:ext cx="2736304" cy="331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66080"/>
            <a:ext cx="2664296" cy="331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lecha derecha"/>
          <p:cNvSpPr/>
          <p:nvPr/>
        </p:nvSpPr>
        <p:spPr>
          <a:xfrm rot="19316197">
            <a:off x="6664587" y="3968191"/>
            <a:ext cx="2379176" cy="688773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 smtClean="0"/>
              <a:t>SANTIFICACIÓN</a:t>
            </a:r>
            <a:endParaRPr lang="es-CO" b="1" dirty="0"/>
          </a:p>
        </p:txBody>
      </p:sp>
      <p:sp>
        <p:nvSpPr>
          <p:cNvPr id="5" name="4 Rectángulo"/>
          <p:cNvSpPr/>
          <p:nvPr/>
        </p:nvSpPr>
        <p:spPr>
          <a:xfrm>
            <a:off x="503548" y="5661248"/>
            <a:ext cx="8136904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Tienes que caminar con Cristo día y noche, </a:t>
            </a:r>
            <a:r>
              <a:rPr lang="es-CO" sz="2400" b="1" dirty="0" smtClean="0"/>
              <a:t>siempre asido de la mano de Cristo, siempre creciendo hasta obtener la victoria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382225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es-CO" sz="5400" b="1" dirty="0"/>
              <a:t>SEGURO </a:t>
            </a:r>
            <a:r>
              <a:rPr lang="es-CO" sz="5400" b="1" dirty="0" smtClean="0"/>
              <a:t>ETERNAMENTE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Si </a:t>
            </a:r>
            <a:r>
              <a:rPr lang="es-CO" b="1" dirty="0"/>
              <a:t>cae en pecado mañana o el mes entrante, ¿será posible que pierda el regalo de la vida eterna? </a:t>
            </a:r>
            <a:endParaRPr lang="es-CO" b="1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Biblia dice: </a:t>
            </a:r>
          </a:p>
          <a:p>
            <a:pPr marL="0" indent="0" algn="ctr">
              <a:buNone/>
            </a:pPr>
            <a:r>
              <a:rPr lang="es-CO" sz="2800" b="1" dirty="0" smtClean="0"/>
              <a:t>«HIJITOS </a:t>
            </a:r>
            <a:r>
              <a:rPr lang="es-CO" sz="2800" b="1" dirty="0"/>
              <a:t>míos, estas cosas os escribo, </a:t>
            </a:r>
            <a:r>
              <a:rPr lang="es-CO" sz="2800" b="1" u="sng" dirty="0"/>
              <a:t>para que no pequéis</a:t>
            </a:r>
            <a:r>
              <a:rPr lang="es-CO" sz="2800" b="1" dirty="0"/>
              <a:t>; y si alguno hubiere </a:t>
            </a:r>
            <a:r>
              <a:rPr lang="es-CO" sz="2800" b="1" dirty="0" smtClean="0"/>
              <a:t>pecado</a:t>
            </a:r>
            <a:r>
              <a:rPr lang="es-CO" sz="2800" b="1" dirty="0"/>
              <a:t>, abogado tenemos para con el Padre, á Jesucristo el </a:t>
            </a:r>
            <a:r>
              <a:rPr lang="es-CO" sz="2800" b="1" dirty="0" smtClean="0"/>
              <a:t>justo»</a:t>
            </a:r>
          </a:p>
          <a:p>
            <a:pPr marL="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1 Juan 2:1.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Dios, a través del apóstol Juan quería que sus hijos evitaran </a:t>
            </a:r>
            <a:r>
              <a:rPr lang="es-CO" sz="2800" dirty="0"/>
              <a:t>cometer aun </a:t>
            </a:r>
            <a:r>
              <a:rPr lang="es-CO" sz="2800" u="sng" dirty="0"/>
              <a:t>un solo acto de pecado</a:t>
            </a:r>
            <a:r>
              <a:rPr lang="es-CO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2668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4000" b="1" dirty="0"/>
              <a:t>Pero, Si alguno hubiere pecado.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decir, que haya caído en pecado o cometido un acto pecaminoso.  Aunque la meta del cristiano es no pecar, Juan reconoce la posibilidad de que un sincero cristiano cometa un pecado.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Lo </a:t>
            </a:r>
            <a:r>
              <a:rPr lang="es-CO" dirty="0"/>
              <a:t>hace no porque tolera el pecado, sino para presentar a Aquel que puede salvar al cristiano del pecado en que pudiera haber caído. </a:t>
            </a:r>
            <a:r>
              <a:rPr lang="es-CO" dirty="0" smtClean="0"/>
              <a:t>Cristo Jesús.</a:t>
            </a:r>
            <a:endParaRPr lang="es-CO" dirty="0"/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sz="3400" b="1" dirty="0" smtClean="0"/>
              <a:t>Juan dice</a:t>
            </a:r>
            <a:r>
              <a:rPr lang="es-CO" sz="3400" b="1" dirty="0"/>
              <a:t>: </a:t>
            </a:r>
            <a:r>
              <a:rPr lang="es-CO" sz="3400" b="1" dirty="0" smtClean="0"/>
              <a:t>Abogado tenemos </a:t>
            </a:r>
            <a:r>
              <a:rPr lang="es-CO" sz="3400" b="1" dirty="0"/>
              <a:t>para con el Padre, á Jesucristo el justo. </a:t>
            </a:r>
          </a:p>
          <a:p>
            <a:pPr marL="0" indent="0" algn="ctr">
              <a:buNone/>
            </a:pPr>
            <a:r>
              <a:rPr lang="es-CO" dirty="0" smtClean="0"/>
              <a:t>«Abogado» en Gr</a:t>
            </a:r>
            <a:r>
              <a:rPr lang="es-CO" dirty="0"/>
              <a:t>. </a:t>
            </a:r>
            <a:r>
              <a:rPr lang="es-CO" dirty="0" smtClean="0"/>
              <a:t>parákl’tos. “</a:t>
            </a:r>
            <a:r>
              <a:rPr lang="es-CO" dirty="0"/>
              <a:t>Abogado” se refiere</a:t>
            </a:r>
            <a:r>
              <a:rPr lang="es-CO" dirty="0" smtClean="0"/>
              <a:t>, al </a:t>
            </a:r>
            <a:r>
              <a:rPr lang="es-CO" dirty="0"/>
              <a:t>Hijo </a:t>
            </a:r>
            <a:r>
              <a:rPr lang="es-CO" dirty="0" smtClean="0"/>
              <a:t>de Dios en </a:t>
            </a:r>
            <a:r>
              <a:rPr lang="es-CO" dirty="0"/>
              <a:t>su obra de salvación; pero es claro </a:t>
            </a:r>
            <a:r>
              <a:rPr lang="es-CO" dirty="0" smtClean="0"/>
              <a:t>que Juan considera </a:t>
            </a:r>
            <a:r>
              <a:rPr lang="es-CO" dirty="0"/>
              <a:t>que tanto el Hijo como el Espíritu </a:t>
            </a:r>
            <a:r>
              <a:rPr lang="es-CO" dirty="0" smtClean="0"/>
              <a:t>Santo llevan </a:t>
            </a:r>
            <a:r>
              <a:rPr lang="es-CO" dirty="0"/>
              <a:t>a cabo la obra de parákl’tos.  “Mediador” o “intercesor</a:t>
            </a:r>
            <a:r>
              <a:rPr lang="es-CO" dirty="0" smtClean="0"/>
              <a:t>”. </a:t>
            </a:r>
            <a:endParaRPr lang="es-CO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su muerte en la cruz Cristo </a:t>
            </a:r>
            <a:r>
              <a:rPr lang="es-CO" dirty="0"/>
              <a:t>se a convertido en el abogado de todos los </a:t>
            </a:r>
            <a:r>
              <a:rPr lang="es-CO" dirty="0" smtClean="0"/>
              <a:t>cristianos ante el Padre.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913814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4000" b="1" dirty="0" smtClean="0"/>
              <a:t>Si después de bautizarte has pecado; Dios ha provisto una solución</a:t>
            </a:r>
            <a:endParaRPr lang="es-CO" sz="4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44824"/>
            <a:ext cx="36004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388843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541039"/>
            <a:ext cx="7992888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400" b="1" dirty="0" smtClean="0"/>
              <a:t>«entra </a:t>
            </a:r>
            <a:r>
              <a:rPr lang="es-CO" sz="2400" b="1" dirty="0"/>
              <a:t>en tu cámara, y cerrada tu puerta, ora a tu Padre que </a:t>
            </a:r>
            <a:r>
              <a:rPr lang="es-CO" sz="2400" b="1" dirty="0" smtClean="0"/>
              <a:t>está </a:t>
            </a:r>
            <a:r>
              <a:rPr lang="es-CO" sz="2400" b="1" dirty="0"/>
              <a:t>en secreto; y tu Padre que ve en secreto, te pagará en </a:t>
            </a:r>
            <a:r>
              <a:rPr lang="es-CO" sz="2400" b="1" dirty="0" smtClean="0"/>
              <a:t>público» </a:t>
            </a:r>
            <a:r>
              <a:rPr lang="es-CO" sz="2400" b="1" dirty="0" smtClean="0">
                <a:solidFill>
                  <a:srgbClr val="FF0000"/>
                </a:solidFill>
              </a:rPr>
              <a:t>(Mat.6:6)</a:t>
            </a:r>
            <a:r>
              <a:rPr lang="es-CO" sz="2400" b="1" dirty="0" smtClean="0"/>
              <a:t>.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148844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Además Pablo dice en </a:t>
            </a:r>
            <a:r>
              <a:rPr lang="es-CO" b="1" dirty="0" smtClean="0">
                <a:solidFill>
                  <a:srgbClr val="FF0000"/>
                </a:solidFill>
              </a:rPr>
              <a:t>Hebreos </a:t>
            </a:r>
            <a:r>
              <a:rPr lang="es-CO" b="1" dirty="0">
                <a:solidFill>
                  <a:srgbClr val="FF0000"/>
                </a:solidFill>
              </a:rPr>
              <a:t>10:10-12, </a:t>
            </a:r>
            <a:r>
              <a:rPr lang="es-CO" b="1" dirty="0" smtClean="0">
                <a:solidFill>
                  <a:srgbClr val="FF0000"/>
                </a:solidFill>
              </a:rPr>
              <a:t>14. 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«En esa </a:t>
            </a:r>
            <a:r>
              <a:rPr lang="es-CO" dirty="0"/>
              <a:t>voluntad somos santificados mediante la ofrenda del cuerpo de Jesucristo hecha una vez para siempre.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ciertamente todo sacerdote está día tras día ministrando y ofreciendo muchas veces los mismos sacrificios, que nunca pueden quitar los pecados; </a:t>
            </a:r>
            <a:r>
              <a:rPr lang="es-CO" b="1" u="sng" dirty="0"/>
              <a:t>pero Cristo, habiendo ofrecido</a:t>
            </a:r>
            <a:r>
              <a:rPr lang="es-CO" dirty="0"/>
              <a:t> </a:t>
            </a:r>
            <a:r>
              <a:rPr lang="es-CO" b="1" u="sng" dirty="0"/>
              <a:t>una vez para siempre</a:t>
            </a:r>
            <a:r>
              <a:rPr lang="es-CO" dirty="0"/>
              <a:t> </a:t>
            </a:r>
            <a:r>
              <a:rPr lang="es-CO" b="1" u="sng" dirty="0" smtClean="0"/>
              <a:t>UN SOLO SACRIFICIO POR LOS PECADOS</a:t>
            </a:r>
            <a:r>
              <a:rPr lang="es-CO" dirty="0" smtClean="0"/>
              <a:t> [</a:t>
            </a:r>
            <a:r>
              <a:rPr lang="es-CO" dirty="0"/>
              <a:t>pasados, presentes y futuros] se ha sentado a la diestra de Dios... porque con una sola ofrenda hizo perfectos para siempre a los </a:t>
            </a:r>
            <a:r>
              <a:rPr lang="es-CO" dirty="0" smtClean="0"/>
              <a:t>santificados».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68463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4000" b="1" dirty="0"/>
              <a:t>Según la Biblia, ¿por cuáles de sus pecados pagó Jesús en la cruz? </a:t>
            </a:r>
            <a:endParaRPr lang="es-CO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Los </a:t>
            </a:r>
            <a:r>
              <a:rPr lang="es-CO" b="1" dirty="0">
                <a:solidFill>
                  <a:srgbClr val="FF0000"/>
                </a:solidFill>
              </a:rPr>
              <a:t>pecados pasados.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Los pecados pasados y presentes.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Todas los pecados: Pasados, presentes y futuros. 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  <a:p>
            <a:pPr marL="0" indent="0" algn="ctr">
              <a:buNone/>
            </a:pPr>
            <a:endParaRPr lang="es-CO" sz="4100" b="1" dirty="0" smtClean="0"/>
          </a:p>
          <a:p>
            <a:pPr marL="0" indent="0" algn="ctr">
              <a:buNone/>
            </a:pPr>
            <a:r>
              <a:rPr lang="es-CO" sz="4100" b="1" dirty="0" smtClean="0"/>
              <a:t>Según </a:t>
            </a:r>
            <a:r>
              <a:rPr lang="es-CO" sz="4100" b="1" dirty="0"/>
              <a:t>este versículo, ¿cuantas veces el creyente es santificado (hecho santo) por la muerte de Jesucristo?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Una </a:t>
            </a:r>
            <a:r>
              <a:rPr lang="es-CO" b="1" dirty="0">
                <a:solidFill>
                  <a:srgbClr val="FF0000"/>
                </a:solidFill>
              </a:rPr>
              <a:t>vez por semana.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Una vez al mes. </a:t>
            </a:r>
          </a:p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Una vez cada vez que confiese su último pecado y pide perdón. </a:t>
            </a:r>
          </a:p>
          <a:p>
            <a:pPr marL="0" indent="0" algn="ctr">
              <a:buNone/>
            </a:pPr>
            <a:r>
              <a:rPr lang="es-CO" sz="3400" b="1" u="sng" dirty="0"/>
              <a:t>UN SOLO SACRIFICIO POR LOS </a:t>
            </a:r>
            <a:r>
              <a:rPr lang="es-CO" sz="3400" b="1" u="sng" dirty="0" smtClean="0"/>
              <a:t>PECADOS</a:t>
            </a:r>
            <a:endParaRPr lang="es-CO" sz="3400" b="1" u="sng" dirty="0"/>
          </a:p>
        </p:txBody>
      </p:sp>
    </p:spTree>
    <p:extLst>
      <p:ext uri="{BB962C8B-B14F-4D97-AF65-F5344CB8AC3E}">
        <p14:creationId xmlns:p14="http://schemas.microsoft.com/office/powerpoint/2010/main" val="30322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dirty="0"/>
              <a:t>SEGURIDAD ETERNA: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UNA </a:t>
            </a:r>
            <a:r>
              <a:rPr lang="es-CO" b="1" dirty="0"/>
              <a:t>CONCLUSION NECESARIA POR LA MUERTE DE NUESTRO SEÑOR.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Recuerda lo que dice la </a:t>
            </a:r>
            <a:r>
              <a:rPr lang="es-CO" dirty="0"/>
              <a:t>Biblia </a:t>
            </a:r>
            <a:r>
              <a:rPr lang="es-CO" dirty="0" smtClean="0"/>
              <a:t>: </a:t>
            </a:r>
            <a:endParaRPr lang="es-CO" dirty="0"/>
          </a:p>
          <a:p>
            <a:pPr marL="0" indent="0" algn="ctr">
              <a:buNone/>
            </a:pPr>
            <a:r>
              <a:rPr lang="es-CO" dirty="0"/>
              <a:t>«</a:t>
            </a:r>
            <a:r>
              <a:rPr lang="es-CO" b="1" dirty="0"/>
              <a:t>HIJITOS míos, estas cosas os escribo, para que no pequéis; y si alguno hubiere pecado, abogado tenemos para con el Padre, á Jesucristo el </a:t>
            </a:r>
            <a:r>
              <a:rPr lang="es-CO" b="1" dirty="0" smtClean="0"/>
              <a:t>justo</a:t>
            </a:r>
            <a:r>
              <a:rPr lang="es-CO" dirty="0" smtClean="0"/>
              <a:t>» </a:t>
            </a:r>
            <a:r>
              <a:rPr lang="es-CO" b="1" dirty="0" smtClean="0">
                <a:solidFill>
                  <a:srgbClr val="FF0000"/>
                </a:solidFill>
              </a:rPr>
              <a:t>(1 </a:t>
            </a:r>
            <a:r>
              <a:rPr lang="es-CO" b="1" dirty="0">
                <a:solidFill>
                  <a:srgbClr val="FF0000"/>
                </a:solidFill>
              </a:rPr>
              <a:t>Juan </a:t>
            </a:r>
            <a:r>
              <a:rPr lang="es-CO" b="1" dirty="0" smtClean="0">
                <a:solidFill>
                  <a:srgbClr val="FF0000"/>
                </a:solidFill>
              </a:rPr>
              <a:t>2:1)</a:t>
            </a:r>
            <a:r>
              <a:rPr lang="es-CO" dirty="0" smtClean="0"/>
              <a:t>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 pesar de que ya te bautizaste en el nombre del Padre, del Hijo y del Espíritu Santo, todavía sigues siendo un ser humano, por ende, en cualquier momento puedes pecar.</a:t>
            </a:r>
          </a:p>
          <a:p>
            <a:pPr marL="0" indent="0" algn="ctr">
              <a:buNone/>
            </a:pPr>
            <a:r>
              <a:rPr lang="es-CO" dirty="0" smtClean="0"/>
              <a:t>Con sobrada razón  Pablo decía: «</a:t>
            </a:r>
            <a:r>
              <a:rPr lang="es-CO" b="1" dirty="0" smtClean="0"/>
              <a:t>Miserable </a:t>
            </a:r>
            <a:r>
              <a:rPr lang="es-CO" b="1" dirty="0"/>
              <a:t>de mí! ¿quién me librará de este cuerpo de muerte? Porque no hago el bien que quiero, sino el mal que no quiero, eso </a:t>
            </a:r>
            <a:r>
              <a:rPr lang="es-CO" b="1" dirty="0" smtClean="0"/>
              <a:t>hago</a:t>
            </a:r>
            <a:r>
              <a:rPr lang="es-CO" dirty="0" smtClean="0"/>
              <a:t>». Y luego agrega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b="1" dirty="0" smtClean="0"/>
              <a:t>Gracias </a:t>
            </a:r>
            <a:r>
              <a:rPr lang="es-CO" b="1" dirty="0"/>
              <a:t>doy a Dios, por Jesucristo Señor </a:t>
            </a:r>
            <a:r>
              <a:rPr lang="es-CO" b="1" dirty="0" smtClean="0"/>
              <a:t>nuestr</a:t>
            </a:r>
            <a:r>
              <a:rPr lang="es-CO" dirty="0" smtClean="0"/>
              <a:t>o» </a:t>
            </a:r>
            <a:r>
              <a:rPr lang="es-CO" b="1" dirty="0" smtClean="0">
                <a:solidFill>
                  <a:srgbClr val="FF0000"/>
                </a:solidFill>
              </a:rPr>
              <a:t>(Romanos 7:24, 19, 25)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es la principal razón de la muerte de Cristo. . . pagar por los pecados. Ya que él murió una sola vez por todos los pecados - pasados, presentes y futuros - </a:t>
            </a:r>
            <a:r>
              <a:rPr lang="es-CO" dirty="0" smtClean="0"/>
              <a:t>El </a:t>
            </a:r>
            <a:r>
              <a:rPr lang="es-CO" dirty="0"/>
              <a:t>rehusar creer esto, es rechazar la esencia misma del evangelio. </a:t>
            </a:r>
            <a:br>
              <a:rPr lang="es-CO" dirty="0"/>
            </a:b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5621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200" b="1" dirty="0" smtClean="0"/>
              <a:t>Por ende, cada ves que peques, confiesa a Cristo tu pecado, he inicia nuevamente el camino de la santificación hasta obtener la victoria sobre ti mismo</a:t>
            </a:r>
            <a:r>
              <a:rPr lang="es-CO" sz="3200" dirty="0" smtClean="0"/>
              <a:t>.</a:t>
            </a:r>
            <a:endParaRPr lang="es-CO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053" y="2348880"/>
            <a:ext cx="2590800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2024"/>
            <a:ext cx="3077359" cy="3323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348880"/>
            <a:ext cx="2592288" cy="335154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374519"/>
            <a:ext cx="864096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84984"/>
            <a:ext cx="1008112" cy="178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5949799"/>
            <a:ext cx="8640960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/>
              <a:t>Finalmente escucharás la vos de Cristo: «Venid</a:t>
            </a:r>
            <a:r>
              <a:rPr lang="es-CO" sz="2000" b="1" dirty="0"/>
              <a:t>, benditos de mi </a:t>
            </a:r>
            <a:r>
              <a:rPr lang="es-CO" sz="2000" b="1" dirty="0" smtClean="0"/>
              <a:t> Padre</a:t>
            </a:r>
            <a:r>
              <a:rPr lang="es-CO" sz="2000" b="1" dirty="0"/>
              <a:t>, heredad el reino preparado para vosotros desde la fundación del </a:t>
            </a:r>
            <a:r>
              <a:rPr lang="es-CO" sz="2000" b="1" dirty="0" smtClean="0"/>
              <a:t>mundo» </a:t>
            </a:r>
            <a:r>
              <a:rPr lang="es-CO" sz="2000" b="1" dirty="0" smtClean="0">
                <a:solidFill>
                  <a:srgbClr val="FF0000"/>
                </a:solidFill>
              </a:rPr>
              <a:t>Mat.25:34.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5493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949</Words>
  <Application>Microsoft Office PowerPoint</Application>
  <PresentationFormat>Presentación en pantalla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SEGURIDAD</vt:lpstr>
      <vt:lpstr>SEGURIDAD</vt:lpstr>
      <vt:lpstr>Presentación de PowerPoint</vt:lpstr>
      <vt:lpstr>Según este versículo, ¿cómo puede usted estar seguro de que en realidad es salvo? </vt:lpstr>
      <vt:lpstr>En este proceso no hay tiempo tara descansar, por que fracasas. </vt:lpstr>
      <vt:lpstr>SEGURO ETERNAMENTE</vt:lpstr>
      <vt:lpstr>Presentación de PowerPoint</vt:lpstr>
      <vt:lpstr>Si después de bautizarte has pecado; Dios ha provisto una solución</vt:lpstr>
      <vt:lpstr>Presentación de PowerPoint</vt:lpstr>
      <vt:lpstr>Según la Biblia, ¿por cuáles de sus pecados pagó Jesús en la cruz? </vt:lpstr>
      <vt:lpstr>Presentación de PowerPoint</vt:lpstr>
      <vt:lpstr>Por ende, cada ves que peques, confiesa a Cristo tu pecado, he inicia nuevamente el camino de la santificación hasta obtener la victoria sobre ti mismo.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SEGURIDAD</dc:title>
  <dc:creator>FAMILIA FIERRO CH</dc:creator>
  <cp:lastModifiedBy>TEMAS DE FE</cp:lastModifiedBy>
  <cp:revision>36</cp:revision>
  <dcterms:created xsi:type="dcterms:W3CDTF">2013-11-18T02:10:07Z</dcterms:created>
  <dcterms:modified xsi:type="dcterms:W3CDTF">2016-05-19T00:13:01Z</dcterms:modified>
</cp:coreProperties>
</file>